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AF22-5D74-467C-B41F-B742135C2EB1}" type="datetimeFigureOut">
              <a:rPr lang="es-CO" smtClean="0"/>
              <a:pPr/>
              <a:t>04/02/2013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922D-AE7E-446C-8B46-D3B85AB0690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AF22-5D74-467C-B41F-B742135C2EB1}" type="datetimeFigureOut">
              <a:rPr lang="es-CO" smtClean="0"/>
              <a:pPr/>
              <a:t>04/02/2013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922D-AE7E-446C-8B46-D3B85AB0690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AF22-5D74-467C-B41F-B742135C2EB1}" type="datetimeFigureOut">
              <a:rPr lang="es-CO" smtClean="0"/>
              <a:pPr/>
              <a:t>04/02/2013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922D-AE7E-446C-8B46-D3B85AB0690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AF22-5D74-467C-B41F-B742135C2EB1}" type="datetimeFigureOut">
              <a:rPr lang="es-CO" smtClean="0"/>
              <a:pPr/>
              <a:t>04/02/2013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922D-AE7E-446C-8B46-D3B85AB0690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AF22-5D74-467C-B41F-B742135C2EB1}" type="datetimeFigureOut">
              <a:rPr lang="es-CO" smtClean="0"/>
              <a:pPr/>
              <a:t>04/02/2013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922D-AE7E-446C-8B46-D3B85AB0690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AF22-5D74-467C-B41F-B742135C2EB1}" type="datetimeFigureOut">
              <a:rPr lang="es-CO" smtClean="0"/>
              <a:pPr/>
              <a:t>04/02/2013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922D-AE7E-446C-8B46-D3B85AB0690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AF22-5D74-467C-B41F-B742135C2EB1}" type="datetimeFigureOut">
              <a:rPr lang="es-CO" smtClean="0"/>
              <a:pPr/>
              <a:t>04/02/2013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922D-AE7E-446C-8B46-D3B85AB0690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AF22-5D74-467C-B41F-B742135C2EB1}" type="datetimeFigureOut">
              <a:rPr lang="es-CO" smtClean="0"/>
              <a:pPr/>
              <a:t>04/02/2013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922D-AE7E-446C-8B46-D3B85AB0690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AF22-5D74-467C-B41F-B742135C2EB1}" type="datetimeFigureOut">
              <a:rPr lang="es-CO" smtClean="0"/>
              <a:pPr/>
              <a:t>04/02/2013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922D-AE7E-446C-8B46-D3B85AB0690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AF22-5D74-467C-B41F-B742135C2EB1}" type="datetimeFigureOut">
              <a:rPr lang="es-CO" smtClean="0"/>
              <a:pPr/>
              <a:t>04/02/2013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922D-AE7E-446C-8B46-D3B85AB0690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AF22-5D74-467C-B41F-B742135C2EB1}" type="datetimeFigureOut">
              <a:rPr lang="es-CO" smtClean="0"/>
              <a:pPr/>
              <a:t>04/02/2013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922D-AE7E-446C-8B46-D3B85AB0690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0AF22-5D74-467C-B41F-B742135C2EB1}" type="datetimeFigureOut">
              <a:rPr lang="es-CO" smtClean="0"/>
              <a:pPr/>
              <a:t>04/02/2013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F922D-AE7E-446C-8B46-D3B85AB0690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http://audiolingua.com/images/cartoon.png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err="1" smtClean="0"/>
              <a:t>Classroom</a:t>
            </a:r>
            <a:r>
              <a:rPr lang="es-CO" dirty="0" smtClean="0"/>
              <a:t> </a:t>
            </a:r>
            <a:r>
              <a:rPr lang="es-CO" dirty="0" err="1" smtClean="0"/>
              <a:t>Language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476672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err="1" smtClean="0">
                <a:latin typeface="Acknowledgement" pitchFamily="50" charset="0"/>
              </a:rPr>
              <a:t>Silent</a:t>
            </a:r>
            <a:r>
              <a:rPr lang="es-CO" sz="3200" b="1" dirty="0" smtClean="0">
                <a:latin typeface="Acknowledgement" pitchFamily="50" charset="0"/>
              </a:rPr>
              <a:t> </a:t>
            </a:r>
            <a:r>
              <a:rPr lang="es-CO" sz="3200" b="1" dirty="0" err="1" smtClean="0">
                <a:latin typeface="Acknowledgement" pitchFamily="50" charset="0"/>
              </a:rPr>
              <a:t>please</a:t>
            </a:r>
            <a:endParaRPr lang="es-CO" sz="3200" b="1" dirty="0">
              <a:latin typeface="Acknowledgement" pitchFamily="50" charset="0"/>
            </a:endParaRPr>
          </a:p>
        </p:txBody>
      </p:sp>
      <p:pic>
        <p:nvPicPr>
          <p:cNvPr id="9219" name="Imagem 19" descr="C:\Documents and Settings\Mariana\Ambiente de trabalho\repositorio\Da invasora Kita\zipped_mouth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1725845" y="1882668"/>
            <a:ext cx="5409779" cy="389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899592" y="908720"/>
            <a:ext cx="356388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English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 Hello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 Good morning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 Good afternoon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  Good evening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5)  What is your name?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6)  My name is…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7)  Nice to meet you.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8)  See you later.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9)  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See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tomorrow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b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10)  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It’s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pleasure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860032" y="869806"/>
            <a:ext cx="352839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err="1" smtClean="0"/>
              <a:t>Spanish</a:t>
            </a:r>
            <a:endParaRPr lang="es-ES" sz="2800" b="1" dirty="0" smtClean="0"/>
          </a:p>
          <a:p>
            <a:r>
              <a:rPr lang="es-ES" sz="2800" b="1" dirty="0"/>
              <a:t/>
            </a:r>
            <a:br>
              <a:rPr lang="es-ES" sz="2800" b="1" dirty="0"/>
            </a:br>
            <a:r>
              <a:rPr lang="es-E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1)  Hola</a:t>
            </a:r>
            <a:br>
              <a:rPr lang="es-E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s-E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2)  Buenos días</a:t>
            </a:r>
            <a:br>
              <a:rPr lang="es-E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s-E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3)  Buenas tardes</a:t>
            </a:r>
            <a:br>
              <a:rPr lang="es-E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s-E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4)  buenas noches</a:t>
            </a:r>
            <a:br>
              <a:rPr lang="es-E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s-E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5)  Cuál es tu nombre?</a:t>
            </a:r>
            <a:br>
              <a:rPr lang="es-E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s-E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6)  Mi nombre es…</a:t>
            </a:r>
            <a:br>
              <a:rPr lang="es-E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s-E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7)  Mucho gusto.</a:t>
            </a:r>
            <a:br>
              <a:rPr lang="es-E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s-E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8)  Hasta luego.</a:t>
            </a:r>
            <a:br>
              <a:rPr lang="es-E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s-E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9)  Hasta mañana.</a:t>
            </a:r>
            <a:br>
              <a:rPr lang="es-E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s-E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10)  Es un placer</a:t>
            </a:r>
            <a:endParaRPr lang="es-CO" sz="24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699792" y="332656"/>
            <a:ext cx="3312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err="1"/>
              <a:t>Answers</a:t>
            </a:r>
            <a:r>
              <a:rPr lang="es-ES" sz="2800" b="1" dirty="0"/>
              <a:t> </a:t>
            </a:r>
            <a:endParaRPr lang="es-CO" sz="2800" dirty="0"/>
          </a:p>
        </p:txBody>
      </p:sp>
      <p:pic>
        <p:nvPicPr>
          <p:cNvPr id="24578" name="Picture 2" descr="Morn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96753"/>
            <a:ext cx="2028857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203848" y="1412776"/>
            <a:ext cx="48965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What do you say in the morning?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80" name="Picture 4" descr="Afterno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852936"/>
            <a:ext cx="1800200" cy="1701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275856" y="3270176"/>
            <a:ext cx="53285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What do you say in the afternoon?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82" name="Picture 6" descr="eveni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899592" y="4581128"/>
            <a:ext cx="1656184" cy="163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275856" y="5224265"/>
            <a:ext cx="49685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What do you say evening?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35496" y="548680"/>
            <a:ext cx="9016261" cy="5400599"/>
            <a:chOff x="35496" y="548680"/>
            <a:chExt cx="9016261" cy="5400599"/>
          </a:xfrm>
        </p:grpSpPr>
        <p:pic>
          <p:nvPicPr>
            <p:cNvPr id="25602" name="Picture 2" descr="http://audiolingua.com/images/cartoon.png"/>
            <p:cNvPicPr>
              <a:picLocks noChangeAspect="1" noChangeArrowheads="1"/>
            </p:cNvPicPr>
            <p:nvPr/>
          </p:nvPicPr>
          <p:blipFill>
            <a:blip r:embed="rId2" r:link="rId3" cstate="print"/>
            <a:srcRect/>
            <a:stretch>
              <a:fillRect/>
            </a:stretch>
          </p:blipFill>
          <p:spPr bwMode="auto">
            <a:xfrm>
              <a:off x="35496" y="548680"/>
              <a:ext cx="9016261" cy="5400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2 CuadroTexto"/>
            <p:cNvSpPr txBox="1"/>
            <p:nvPr/>
          </p:nvSpPr>
          <p:spPr>
            <a:xfrm>
              <a:off x="683568" y="620688"/>
              <a:ext cx="4032448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CO" sz="2400" b="1" dirty="0" err="1" smtClean="0"/>
                <a:t>Hello</a:t>
              </a:r>
              <a:r>
                <a:rPr lang="es-CO" sz="2400" b="1" dirty="0" smtClean="0"/>
                <a:t>, </a:t>
              </a:r>
              <a:r>
                <a:rPr lang="es-CO" sz="2400" b="1" dirty="0" err="1" smtClean="0"/>
                <a:t>who</a:t>
              </a:r>
              <a:r>
                <a:rPr lang="es-CO" sz="2400" b="1" dirty="0" smtClean="0"/>
                <a:t> are </a:t>
              </a:r>
              <a:r>
                <a:rPr lang="es-CO" sz="2400" b="1" dirty="0" err="1" smtClean="0"/>
                <a:t>you</a:t>
              </a:r>
              <a:r>
                <a:rPr lang="es-CO" sz="2400" b="1" dirty="0" smtClean="0"/>
                <a:t>? </a:t>
              </a:r>
              <a:r>
                <a:rPr lang="es-CO" sz="2400" b="1" dirty="0" err="1" smtClean="0"/>
                <a:t>What´s</a:t>
              </a:r>
              <a:r>
                <a:rPr lang="es-CO" sz="2400" b="1" dirty="0" smtClean="0"/>
                <a:t> </a:t>
              </a:r>
              <a:r>
                <a:rPr lang="es-CO" sz="2400" b="1" dirty="0" err="1" smtClean="0"/>
                <a:t>your</a:t>
              </a:r>
              <a:r>
                <a:rPr lang="es-CO" sz="2400" b="1" dirty="0" smtClean="0"/>
                <a:t> </a:t>
              </a:r>
              <a:r>
                <a:rPr lang="es-CO" sz="2400" b="1" dirty="0" err="1" smtClean="0"/>
                <a:t>name</a:t>
              </a:r>
              <a:r>
                <a:rPr lang="es-CO" sz="2400" b="1" dirty="0" smtClean="0"/>
                <a:t>?</a:t>
              </a:r>
              <a:endParaRPr lang="es-CO" sz="2400" b="1" dirty="0"/>
            </a:p>
          </p:txBody>
        </p:sp>
        <p:sp>
          <p:nvSpPr>
            <p:cNvPr id="4" name="3 CuadroTexto"/>
            <p:cNvSpPr txBox="1"/>
            <p:nvPr/>
          </p:nvSpPr>
          <p:spPr>
            <a:xfrm>
              <a:off x="251520" y="1628800"/>
              <a:ext cx="3024336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CO" sz="2400" b="1" dirty="0" err="1" smtClean="0"/>
                <a:t>I´m</a:t>
              </a:r>
              <a:r>
                <a:rPr lang="es-CO" sz="2400" b="1" dirty="0" smtClean="0"/>
                <a:t> Mary, </a:t>
              </a:r>
              <a:r>
                <a:rPr lang="es-CO" sz="2400" b="1" dirty="0" err="1" smtClean="0"/>
                <a:t>nice</a:t>
              </a:r>
              <a:r>
                <a:rPr lang="es-CO" sz="2400" b="1" dirty="0" smtClean="0"/>
                <a:t> </a:t>
              </a:r>
              <a:r>
                <a:rPr lang="es-CO" sz="2400" b="1" dirty="0" err="1" smtClean="0"/>
                <a:t>to</a:t>
              </a:r>
              <a:r>
                <a:rPr lang="es-CO" sz="2400" b="1" dirty="0" smtClean="0"/>
                <a:t> </a:t>
              </a:r>
              <a:r>
                <a:rPr lang="es-CO" sz="2400" b="1" dirty="0" err="1" smtClean="0"/>
                <a:t>meet</a:t>
              </a:r>
              <a:r>
                <a:rPr lang="es-CO" sz="2400" b="1" dirty="0" smtClean="0"/>
                <a:t> </a:t>
              </a:r>
              <a:r>
                <a:rPr lang="es-CO" sz="2400" b="1" dirty="0" err="1" smtClean="0"/>
                <a:t>you</a:t>
              </a:r>
              <a:endParaRPr lang="es-CO" sz="2400" b="1" dirty="0"/>
            </a:p>
          </p:txBody>
        </p:sp>
        <p:sp>
          <p:nvSpPr>
            <p:cNvPr id="5" name="4 CuadroTexto"/>
            <p:cNvSpPr txBox="1"/>
            <p:nvPr/>
          </p:nvSpPr>
          <p:spPr>
            <a:xfrm>
              <a:off x="5724128" y="3789040"/>
              <a:ext cx="3168352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CO" sz="2400" b="1" dirty="0" err="1" smtClean="0"/>
                <a:t>Nice</a:t>
              </a:r>
              <a:r>
                <a:rPr lang="es-CO" sz="2400" b="1" dirty="0" smtClean="0"/>
                <a:t> </a:t>
              </a:r>
              <a:r>
                <a:rPr lang="es-CO" sz="2400" b="1" dirty="0" err="1" smtClean="0"/>
                <a:t>to</a:t>
              </a:r>
              <a:r>
                <a:rPr lang="es-CO" sz="2400" b="1" dirty="0" smtClean="0"/>
                <a:t> </a:t>
              </a:r>
              <a:r>
                <a:rPr lang="es-CO" sz="2400" b="1" dirty="0" err="1" smtClean="0"/>
                <a:t>meet</a:t>
              </a:r>
              <a:r>
                <a:rPr lang="es-CO" sz="2400" b="1" dirty="0" smtClean="0"/>
                <a:t> </a:t>
              </a:r>
              <a:r>
                <a:rPr lang="es-CO" sz="2400" b="1" dirty="0" err="1" smtClean="0"/>
                <a:t>you</a:t>
              </a:r>
              <a:r>
                <a:rPr lang="es-CO" sz="2400" b="1" dirty="0" smtClean="0"/>
                <a:t> </a:t>
              </a:r>
              <a:r>
                <a:rPr lang="es-CO" sz="2400" b="1" dirty="0" err="1" smtClean="0"/>
                <a:t>too</a:t>
              </a:r>
              <a:endParaRPr lang="es-CO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755576" y="1340768"/>
            <a:ext cx="734481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MV Boli" pitchFamily="2" charset="0"/>
                <a:ea typeface="Times New Roman" pitchFamily="18" charset="0"/>
                <a:cs typeface="Arial" pitchFamily="34" charset="0"/>
              </a:rPr>
              <a:t>Who</a:t>
            </a: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V Boli" pitchFamily="2" charset="0"/>
                <a:ea typeface="Times New Roman" pitchFamily="18" charset="0"/>
                <a:cs typeface="Arial" pitchFamily="34" charset="0"/>
              </a:rPr>
              <a:t> are </a:t>
            </a:r>
            <a:r>
              <a:rPr kumimoji="0" lang="es-ES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MV Boli" pitchFamily="2" charset="0"/>
                <a:ea typeface="Times New Roman" pitchFamily="18" charset="0"/>
                <a:cs typeface="Arial" pitchFamily="34" charset="0"/>
              </a:rPr>
              <a:t>you</a:t>
            </a: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V Boli" pitchFamily="2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es-CO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My </a:t>
            </a:r>
            <a:r>
              <a:rPr kumimoji="0" lang="es-E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name</a:t>
            </a: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</a:t>
            </a: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………………..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MV Boli" pitchFamily="2" charset="0"/>
                <a:ea typeface="Times New Roman" pitchFamily="18" charset="0"/>
                <a:cs typeface="Arial" pitchFamily="34" charset="0"/>
              </a:rPr>
              <a:t>What’s</a:t>
            </a: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V Boli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MV Boli" pitchFamily="2" charset="0"/>
                <a:ea typeface="Times New Roman" pitchFamily="18" charset="0"/>
                <a:cs typeface="Arial" pitchFamily="34" charset="0"/>
              </a:rPr>
              <a:t>your</a:t>
            </a: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V Boli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MV Boli" pitchFamily="2" charset="0"/>
                <a:ea typeface="Times New Roman" pitchFamily="18" charset="0"/>
                <a:cs typeface="Arial" pitchFamily="34" charset="0"/>
              </a:rPr>
              <a:t>phone</a:t>
            </a: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V Boli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MV Boli" pitchFamily="2" charset="0"/>
                <a:ea typeface="Times New Roman" pitchFamily="18" charset="0"/>
                <a:cs typeface="Arial" pitchFamily="34" charset="0"/>
              </a:rPr>
              <a:t>number</a:t>
            </a: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V Boli" pitchFamily="2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es-CO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My </a:t>
            </a:r>
            <a:r>
              <a:rPr kumimoji="0" lang="es-E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phone</a:t>
            </a: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number</a:t>
            </a: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</a:t>
            </a: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………………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MV Boli" pitchFamily="2" charset="0"/>
                <a:ea typeface="Times New Roman" pitchFamily="18" charset="0"/>
                <a:cs typeface="Arial" pitchFamily="34" charset="0"/>
              </a:rPr>
              <a:t>What’s</a:t>
            </a: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V Boli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MV Boli" pitchFamily="2" charset="0"/>
                <a:ea typeface="Times New Roman" pitchFamily="18" charset="0"/>
                <a:cs typeface="Arial" pitchFamily="34" charset="0"/>
              </a:rPr>
              <a:t>your</a:t>
            </a: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V Boli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MV Boli" pitchFamily="2" charset="0"/>
                <a:ea typeface="Times New Roman" pitchFamily="18" charset="0"/>
                <a:cs typeface="Arial" pitchFamily="34" charset="0"/>
              </a:rPr>
              <a:t>address</a:t>
            </a: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V Boli" pitchFamily="2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es-CO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My </a:t>
            </a:r>
            <a:r>
              <a:rPr kumimoji="0" lang="es-E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address</a:t>
            </a: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</a:t>
            </a: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………………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E:\Ingles\JPG\68. Personal information.jpg"/>
          <p:cNvPicPr>
            <a:picLocks noChangeAspect="1" noChangeArrowheads="1"/>
          </p:cNvPicPr>
          <p:nvPr/>
        </p:nvPicPr>
        <p:blipFill>
          <a:blip r:embed="rId2" cstate="print"/>
          <a:srcRect t="13289" r="4517" b="34294"/>
          <a:stretch>
            <a:fillRect/>
          </a:stretch>
        </p:blipFill>
        <p:spPr bwMode="auto">
          <a:xfrm>
            <a:off x="251519" y="0"/>
            <a:ext cx="8816529" cy="6453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E:\Ingles\JPG\68. Personal information.jpg"/>
          <p:cNvPicPr>
            <a:picLocks noChangeAspect="1" noChangeArrowheads="1"/>
          </p:cNvPicPr>
          <p:nvPr/>
        </p:nvPicPr>
        <p:blipFill>
          <a:blip r:embed="rId2" cstate="print"/>
          <a:srcRect t="65706" r="4517" b="-1383"/>
          <a:stretch>
            <a:fillRect/>
          </a:stretch>
        </p:blipFill>
        <p:spPr bwMode="auto">
          <a:xfrm>
            <a:off x="0" y="692696"/>
            <a:ext cx="8816529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E:\Ingles\JPG\72. Complete the conversation.jpg"/>
          <p:cNvPicPr>
            <a:picLocks noChangeAspect="1" noChangeArrowheads="1"/>
          </p:cNvPicPr>
          <p:nvPr/>
        </p:nvPicPr>
        <p:blipFill>
          <a:blip r:embed="rId2" cstate="print"/>
          <a:srcRect t="19933" r="44876" b="30145"/>
          <a:stretch>
            <a:fillRect/>
          </a:stretch>
        </p:blipFill>
        <p:spPr bwMode="auto">
          <a:xfrm>
            <a:off x="0" y="692696"/>
            <a:ext cx="4651468" cy="5616624"/>
          </a:xfrm>
          <a:prstGeom prst="rect">
            <a:avLst/>
          </a:prstGeom>
          <a:noFill/>
        </p:spPr>
      </p:pic>
      <p:pic>
        <p:nvPicPr>
          <p:cNvPr id="9" name="Picture 2" descr="E:\Ingles\JPG\72. Complete the conversation.jpg"/>
          <p:cNvPicPr>
            <a:picLocks noChangeAspect="1" noChangeArrowheads="1"/>
          </p:cNvPicPr>
          <p:nvPr/>
        </p:nvPicPr>
        <p:blipFill>
          <a:blip r:embed="rId2" cstate="print"/>
          <a:srcRect t="70136" r="44876" b="5784"/>
          <a:stretch>
            <a:fillRect/>
          </a:stretch>
        </p:blipFill>
        <p:spPr bwMode="auto">
          <a:xfrm>
            <a:off x="4139952" y="2132856"/>
            <a:ext cx="4032448" cy="2348880"/>
          </a:xfrm>
          <a:prstGeom prst="rect">
            <a:avLst/>
          </a:prstGeom>
          <a:noFill/>
        </p:spPr>
      </p:pic>
      <p:sp>
        <p:nvSpPr>
          <p:cNvPr id="3" name="2 Llamada rectangular redondeada"/>
          <p:cNvSpPr/>
          <p:nvPr/>
        </p:nvSpPr>
        <p:spPr>
          <a:xfrm>
            <a:off x="4572000" y="260648"/>
            <a:ext cx="1800200" cy="1251520"/>
          </a:xfrm>
          <a:prstGeom prst="wedgeRoundRectCallout">
            <a:avLst>
              <a:gd name="adj1" fmla="val -69319"/>
              <a:gd name="adj2" fmla="val 33640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3 Llamada rectangular redondeada"/>
          <p:cNvSpPr/>
          <p:nvPr/>
        </p:nvSpPr>
        <p:spPr>
          <a:xfrm>
            <a:off x="4427984" y="4365104"/>
            <a:ext cx="1800200" cy="1512168"/>
          </a:xfrm>
          <a:prstGeom prst="wedgeRoundRectCallout">
            <a:avLst>
              <a:gd name="adj1" fmla="val -71628"/>
              <a:gd name="adj2" fmla="val -2408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Llamada rectangular redondeada"/>
          <p:cNvSpPr/>
          <p:nvPr/>
        </p:nvSpPr>
        <p:spPr>
          <a:xfrm>
            <a:off x="7092280" y="692696"/>
            <a:ext cx="1800200" cy="1512168"/>
          </a:xfrm>
          <a:prstGeom prst="wedgeRoundRectCallout">
            <a:avLst>
              <a:gd name="adj1" fmla="val -38150"/>
              <a:gd name="adj2" fmla="val 7349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CuadroTexto"/>
          <p:cNvSpPr txBox="1"/>
          <p:nvPr/>
        </p:nvSpPr>
        <p:spPr>
          <a:xfrm>
            <a:off x="6516216" y="4437112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CO" sz="2800" dirty="0" err="1" smtClean="0"/>
              <a:t>It´s</a:t>
            </a:r>
            <a:r>
              <a:rPr lang="es-CO" sz="2800" dirty="0" smtClean="0"/>
              <a:t>  banana!</a:t>
            </a:r>
            <a:endParaRPr lang="es-CO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6444208" y="4941168"/>
            <a:ext cx="27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CO" sz="2800" dirty="0" err="1" smtClean="0"/>
              <a:t>You´re</a:t>
            </a:r>
            <a:r>
              <a:rPr lang="es-CO" sz="2800" dirty="0" smtClean="0"/>
              <a:t> </a:t>
            </a:r>
            <a:r>
              <a:rPr lang="es-CO" sz="2800" dirty="0" err="1" smtClean="0"/>
              <a:t>welcome</a:t>
            </a:r>
            <a:endParaRPr lang="es-CO" sz="2800" dirty="0"/>
          </a:p>
        </p:txBody>
      </p:sp>
      <p:sp>
        <p:nvSpPr>
          <p:cNvPr id="8" name="7 CuadroTexto"/>
          <p:cNvSpPr txBox="1"/>
          <p:nvPr/>
        </p:nvSpPr>
        <p:spPr>
          <a:xfrm>
            <a:off x="6516216" y="5445224"/>
            <a:ext cx="2195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CO" sz="2800" dirty="0" err="1" smtClean="0"/>
              <a:t>Hi</a:t>
            </a:r>
            <a:r>
              <a:rPr lang="es-CO" sz="2800" dirty="0" smtClean="0"/>
              <a:t>, </a:t>
            </a:r>
            <a:r>
              <a:rPr lang="es-CO" sz="2800" dirty="0" err="1" smtClean="0"/>
              <a:t>I´m</a:t>
            </a:r>
            <a:r>
              <a:rPr lang="es-CO" sz="2800" dirty="0" smtClean="0"/>
              <a:t> Alice</a:t>
            </a:r>
            <a:endParaRPr lang="es-CO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3" descr="Nueva imagen (28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64924"/>
            <a:ext cx="6784106" cy="5893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51520" y="817548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err="1" smtClean="0">
                <a:latin typeface="Acknowledgement" pitchFamily="50" charset="0"/>
              </a:rPr>
              <a:t>Good</a:t>
            </a:r>
            <a:r>
              <a:rPr lang="es-CO" sz="2800" b="1" dirty="0" smtClean="0">
                <a:latin typeface="Acknowledgement" pitchFamily="50" charset="0"/>
              </a:rPr>
              <a:t> </a:t>
            </a:r>
            <a:r>
              <a:rPr lang="es-CO" sz="2800" b="1" dirty="0" err="1" smtClean="0">
                <a:latin typeface="Acknowledgement" pitchFamily="50" charset="0"/>
              </a:rPr>
              <a:t>Morning</a:t>
            </a:r>
            <a:r>
              <a:rPr lang="es-CO" sz="2800" b="1" dirty="0" smtClean="0">
                <a:latin typeface="Acknowledgement" pitchFamily="50" charset="0"/>
              </a:rPr>
              <a:t> / </a:t>
            </a:r>
            <a:r>
              <a:rPr lang="es-CO" sz="2800" b="1" dirty="0" err="1" smtClean="0">
                <a:latin typeface="Acknowledgement" pitchFamily="50" charset="0"/>
              </a:rPr>
              <a:t>good</a:t>
            </a:r>
            <a:r>
              <a:rPr lang="es-CO" sz="2800" b="1" dirty="0" smtClean="0">
                <a:latin typeface="Acknowledgement" pitchFamily="50" charset="0"/>
              </a:rPr>
              <a:t> </a:t>
            </a:r>
            <a:r>
              <a:rPr lang="es-CO" sz="2800" b="1" dirty="0" err="1" smtClean="0">
                <a:latin typeface="Acknowledgement" pitchFamily="50" charset="0"/>
              </a:rPr>
              <a:t>Afternoon</a:t>
            </a:r>
            <a:r>
              <a:rPr lang="es-CO" sz="2800" b="1" dirty="0" smtClean="0">
                <a:latin typeface="Acknowledgement" pitchFamily="50" charset="0"/>
              </a:rPr>
              <a:t> /</a:t>
            </a:r>
            <a:r>
              <a:rPr lang="es-CO" sz="2800" b="1" dirty="0" err="1" smtClean="0">
                <a:latin typeface="Acknowledgement" pitchFamily="50" charset="0"/>
              </a:rPr>
              <a:t>good</a:t>
            </a:r>
            <a:r>
              <a:rPr lang="es-CO" sz="2800" b="1" dirty="0" smtClean="0">
                <a:latin typeface="Acknowledgement" pitchFamily="50" charset="0"/>
              </a:rPr>
              <a:t> </a:t>
            </a:r>
            <a:r>
              <a:rPr lang="es-CO" sz="2800" b="1" dirty="0" err="1" smtClean="0">
                <a:latin typeface="Acknowledgement" pitchFamily="50" charset="0"/>
              </a:rPr>
              <a:t>Evening</a:t>
            </a:r>
            <a:endParaRPr lang="es-CO" sz="2800" b="1" dirty="0">
              <a:latin typeface="Acknowledgement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11" descr="Nueva imagen (21)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7" y="1019740"/>
            <a:ext cx="6615452" cy="5420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323528" y="476672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err="1" smtClean="0">
                <a:latin typeface="Acknowledgement" pitchFamily="50" charset="0"/>
              </a:rPr>
              <a:t>Good</a:t>
            </a:r>
            <a:r>
              <a:rPr lang="es-CO" sz="3200" b="1" dirty="0" smtClean="0">
                <a:latin typeface="Acknowledgement" pitchFamily="50" charset="0"/>
              </a:rPr>
              <a:t> </a:t>
            </a:r>
            <a:r>
              <a:rPr lang="es-CO" sz="3200" b="1" dirty="0" err="1" smtClean="0">
                <a:latin typeface="Acknowledgement" pitchFamily="50" charset="0"/>
              </a:rPr>
              <a:t>bye</a:t>
            </a:r>
            <a:r>
              <a:rPr lang="es-CO" sz="3200" b="1" dirty="0" smtClean="0">
                <a:latin typeface="Acknowledgement" pitchFamily="50" charset="0"/>
              </a:rPr>
              <a:t> / </a:t>
            </a:r>
            <a:r>
              <a:rPr lang="es-CO" sz="3200" b="1" dirty="0" err="1" smtClean="0">
                <a:latin typeface="Acknowledgement" pitchFamily="50" charset="0"/>
              </a:rPr>
              <a:t>see</a:t>
            </a:r>
            <a:r>
              <a:rPr lang="es-CO" sz="3200" b="1" dirty="0" smtClean="0">
                <a:latin typeface="Acknowledgement" pitchFamily="50" charset="0"/>
              </a:rPr>
              <a:t> </a:t>
            </a:r>
            <a:r>
              <a:rPr lang="es-CO" sz="3200" b="1" dirty="0" err="1" smtClean="0">
                <a:latin typeface="Acknowledgement" pitchFamily="50" charset="0"/>
              </a:rPr>
              <a:t>you</a:t>
            </a:r>
            <a:r>
              <a:rPr lang="es-CO" sz="3200" b="1" dirty="0" smtClean="0">
                <a:latin typeface="Acknowledgement" pitchFamily="50" charset="0"/>
              </a:rPr>
              <a:t> / </a:t>
            </a:r>
            <a:r>
              <a:rPr lang="es-CO" sz="3200" b="1" dirty="0" err="1" smtClean="0">
                <a:latin typeface="Acknowledgement" pitchFamily="50" charset="0"/>
              </a:rPr>
              <a:t>bye</a:t>
            </a:r>
            <a:endParaRPr lang="es-CO" sz="3200" b="1" dirty="0">
              <a:latin typeface="Acknowledgement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2" descr="Nueva imagen (36)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 flipV="1">
            <a:off x="1676501" y="1484313"/>
            <a:ext cx="5676900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323528" y="836712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err="1" smtClean="0">
                <a:latin typeface="Acknowledgement" pitchFamily="50" charset="0"/>
              </a:rPr>
              <a:t>Close</a:t>
            </a:r>
            <a:r>
              <a:rPr lang="es-CO" sz="3200" b="1" dirty="0" smtClean="0">
                <a:latin typeface="Acknowledgement" pitchFamily="50" charset="0"/>
              </a:rPr>
              <a:t> </a:t>
            </a:r>
            <a:r>
              <a:rPr lang="es-CO" sz="3200" b="1" dirty="0" err="1" smtClean="0">
                <a:latin typeface="Acknowledgement" pitchFamily="50" charset="0"/>
              </a:rPr>
              <a:t>the</a:t>
            </a:r>
            <a:r>
              <a:rPr lang="es-CO" sz="3200" b="1" dirty="0" smtClean="0">
                <a:latin typeface="Acknowledgement" pitchFamily="50" charset="0"/>
              </a:rPr>
              <a:t> </a:t>
            </a:r>
            <a:r>
              <a:rPr lang="es-CO" sz="3200" b="1" dirty="0" err="1" smtClean="0">
                <a:latin typeface="Acknowledgement" pitchFamily="50" charset="0"/>
              </a:rPr>
              <a:t>door</a:t>
            </a:r>
            <a:endParaRPr lang="es-CO" sz="3200" b="1" dirty="0">
              <a:latin typeface="Acknowledgement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548680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>
                <a:latin typeface="Acknowledgement" pitchFamily="50" charset="0"/>
              </a:rPr>
              <a:t>Open </a:t>
            </a:r>
            <a:r>
              <a:rPr lang="es-CO" sz="3200" b="1" dirty="0" err="1" smtClean="0">
                <a:latin typeface="Acknowledgement" pitchFamily="50" charset="0"/>
              </a:rPr>
              <a:t>the</a:t>
            </a:r>
            <a:r>
              <a:rPr lang="es-CO" sz="3200" b="1" dirty="0" smtClean="0">
                <a:latin typeface="Acknowledgement" pitchFamily="50" charset="0"/>
              </a:rPr>
              <a:t> </a:t>
            </a:r>
            <a:r>
              <a:rPr lang="es-CO" sz="3200" b="1" dirty="0" err="1" smtClean="0">
                <a:latin typeface="Acknowledgement" pitchFamily="50" charset="0"/>
              </a:rPr>
              <a:t>door</a:t>
            </a:r>
            <a:endParaRPr lang="es-CO" sz="3200" b="1" dirty="0">
              <a:latin typeface="Acknowledgement" pitchFamily="50" charset="0"/>
            </a:endParaRPr>
          </a:p>
        </p:txBody>
      </p:sp>
      <p:pic>
        <p:nvPicPr>
          <p:cNvPr id="4098" name="Imagem 13" descr="Nueva imagen (27)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1262701" y="1265690"/>
            <a:ext cx="5916876" cy="5346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23528" y="548680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err="1" smtClean="0">
                <a:latin typeface="Acknowledgement" pitchFamily="50" charset="0"/>
              </a:rPr>
              <a:t>Sit</a:t>
            </a:r>
            <a:r>
              <a:rPr lang="es-CO" sz="3200" b="1" dirty="0" smtClean="0">
                <a:latin typeface="Acknowledgement" pitchFamily="50" charset="0"/>
              </a:rPr>
              <a:t> </a:t>
            </a:r>
            <a:r>
              <a:rPr lang="es-CO" sz="3200" b="1" dirty="0" err="1" smtClean="0">
                <a:latin typeface="Acknowledgement" pitchFamily="50" charset="0"/>
              </a:rPr>
              <a:t>down</a:t>
            </a:r>
            <a:r>
              <a:rPr lang="es-CO" sz="3200" b="1" dirty="0" smtClean="0">
                <a:latin typeface="Acknowledgement" pitchFamily="50" charset="0"/>
              </a:rPr>
              <a:t> </a:t>
            </a:r>
            <a:endParaRPr lang="es-CO" sz="3200" b="1" dirty="0">
              <a:latin typeface="Acknowledgement" pitchFamily="50" charset="0"/>
            </a:endParaRPr>
          </a:p>
        </p:txBody>
      </p:sp>
      <p:pic>
        <p:nvPicPr>
          <p:cNvPr id="5123" name="Imagem 14" descr="Nueva imagen (20)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1494855" y="1786731"/>
            <a:ext cx="5772150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548680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>
                <a:latin typeface="Acknowledgement" pitchFamily="50" charset="0"/>
              </a:rPr>
              <a:t>Stand up</a:t>
            </a:r>
            <a:endParaRPr lang="es-CO" sz="3200" b="1" dirty="0">
              <a:latin typeface="Acknowledgement" pitchFamily="50" charset="0"/>
            </a:endParaRPr>
          </a:p>
        </p:txBody>
      </p:sp>
      <p:pic>
        <p:nvPicPr>
          <p:cNvPr id="6146" name="Imagem 15" descr="Nueva imagen (26)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9FBFA"/>
              </a:clrFrom>
              <a:clrTo>
                <a:srgbClr val="F9FB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1440184" y="1781969"/>
            <a:ext cx="5943600" cy="420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692696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err="1" smtClean="0">
                <a:latin typeface="Acknowledgement" pitchFamily="50" charset="0"/>
              </a:rPr>
              <a:t>Hello</a:t>
            </a:r>
            <a:r>
              <a:rPr lang="es-CO" sz="3200" b="1" dirty="0" smtClean="0">
                <a:latin typeface="Acknowledgement" pitchFamily="50" charset="0"/>
              </a:rPr>
              <a:t> / </a:t>
            </a:r>
            <a:r>
              <a:rPr lang="es-CO" sz="3200" b="1" dirty="0" err="1" smtClean="0">
                <a:latin typeface="Acknowledgement" pitchFamily="50" charset="0"/>
              </a:rPr>
              <a:t>Hi</a:t>
            </a:r>
            <a:r>
              <a:rPr lang="es-CO" sz="3200" b="1" dirty="0" smtClean="0">
                <a:latin typeface="Acknowledgement" pitchFamily="50" charset="0"/>
              </a:rPr>
              <a:t>  </a:t>
            </a:r>
            <a:endParaRPr lang="es-CO" sz="3200" b="1" dirty="0">
              <a:latin typeface="Acknowledgement" pitchFamily="50" charset="0"/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2123728" y="2132856"/>
            <a:ext cx="5059189" cy="4152900"/>
            <a:chOff x="1298575" y="692696"/>
            <a:chExt cx="5059189" cy="4152900"/>
          </a:xfrm>
        </p:grpSpPr>
        <p:pic>
          <p:nvPicPr>
            <p:cNvPr id="7170" name="Imagem 16" descr="Nueva imagen (23)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 t="3838" r="67101"/>
            <a:stretch>
              <a:fillRect/>
            </a:stretch>
          </p:blipFill>
          <p:spPr bwMode="auto">
            <a:xfrm>
              <a:off x="1298575" y="711200"/>
              <a:ext cx="1757363" cy="399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1" name="Imagem 16" descr="Nueva imagen (23)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 l="43369"/>
            <a:stretch>
              <a:fillRect/>
            </a:stretch>
          </p:blipFill>
          <p:spPr bwMode="auto">
            <a:xfrm>
              <a:off x="3347864" y="692696"/>
              <a:ext cx="3009900" cy="415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2" name="Imagem 17" descr="Nueva imagen (29)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 r="30347" b="33273"/>
            <a:stretch>
              <a:fillRect/>
            </a:stretch>
          </p:blipFill>
          <p:spPr bwMode="auto">
            <a:xfrm rot="6088695">
              <a:off x="2971800" y="2476500"/>
              <a:ext cx="8382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73" name="WordArt 5"/>
            <p:cNvSpPr>
              <a:spLocks noChangeArrowheads="1" noChangeShapeType="1" noTextEdit="1"/>
            </p:cNvSpPr>
            <p:nvPr/>
          </p:nvSpPr>
          <p:spPr bwMode="auto">
            <a:xfrm rot="-505942">
              <a:off x="4275138" y="1778000"/>
              <a:ext cx="1101725" cy="1233488"/>
            </a:xfrm>
            <a:prstGeom prst="rect">
              <a:avLst/>
            </a:prstGeom>
          </p:spPr>
          <p:txBody>
            <a:bodyPr wrap="none" fromWordArt="1">
              <a:prstTxWarp prst="textCascadeDown">
                <a:avLst>
                  <a:gd name="adj" fmla="val 28569"/>
                </a:avLst>
              </a:prstTxWarp>
            </a:bodyPr>
            <a:lstStyle/>
            <a:p>
              <a:pPr algn="ctr" rtl="0"/>
              <a:r>
                <a:rPr lang="es-CO" sz="3600" kern="10" spc="0" smtClean="0">
                  <a:ln w="9525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Papyrus"/>
                </a:rPr>
                <a:t>Hello!</a:t>
              </a:r>
              <a:endParaRPr lang="es-CO" sz="3600" kern="10" spc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Papyru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m 28" descr="Nueva imagen (34)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1725055" y="2426878"/>
            <a:ext cx="5693891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251520" y="692696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>
                <a:latin typeface="Acknowledgement" pitchFamily="50" charset="0"/>
              </a:rPr>
              <a:t>Raid </a:t>
            </a:r>
            <a:r>
              <a:rPr lang="es-CO" sz="3200" b="1" dirty="0" err="1" smtClean="0">
                <a:latin typeface="Acknowledgement" pitchFamily="50" charset="0"/>
              </a:rPr>
              <a:t>your</a:t>
            </a:r>
            <a:r>
              <a:rPr lang="es-CO" sz="3200" b="1" dirty="0" smtClean="0">
                <a:latin typeface="Acknowledgement" pitchFamily="50" charset="0"/>
              </a:rPr>
              <a:t> </a:t>
            </a:r>
            <a:r>
              <a:rPr lang="es-CO" sz="3200" b="1" dirty="0" err="1" smtClean="0">
                <a:latin typeface="Acknowledgement" pitchFamily="50" charset="0"/>
              </a:rPr>
              <a:t>hand</a:t>
            </a:r>
            <a:r>
              <a:rPr lang="es-CO" sz="3200" b="1" dirty="0" smtClean="0">
                <a:latin typeface="Acknowledgement" pitchFamily="50" charset="0"/>
              </a:rPr>
              <a:t> </a:t>
            </a:r>
            <a:endParaRPr lang="es-CO" sz="3200" b="1" dirty="0">
              <a:latin typeface="Acknowledgement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119</Words>
  <Application>Microsoft Office PowerPoint</Application>
  <PresentationFormat>Presentación en pantalla (4:3)</PresentationFormat>
  <Paragraphs>33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Classroom Language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Language</dc:title>
  <dc:creator>monykm</dc:creator>
  <cp:lastModifiedBy>monykm</cp:lastModifiedBy>
  <cp:revision>17</cp:revision>
  <dcterms:created xsi:type="dcterms:W3CDTF">2013-01-24T14:44:48Z</dcterms:created>
  <dcterms:modified xsi:type="dcterms:W3CDTF">2013-02-04T22:17:13Z</dcterms:modified>
</cp:coreProperties>
</file>